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60" r:id="rId4"/>
    <p:sldId id="259" r:id="rId5"/>
    <p:sldId id="261" r:id="rId6"/>
    <p:sldId id="25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2AAF89-DA92-4669-85A8-E06DE45C0B08}" type="doc">
      <dgm:prSet loTypeId="urn:microsoft.com/office/officeart/2005/8/layout/chevron2" loCatId="process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pPr latinLnBrk="1"/>
          <a:endParaRPr lang="ko-KR" altLang="en-US"/>
        </a:p>
      </dgm:t>
    </dgm:pt>
    <dgm:pt modelId="{9AD222D2-5E0B-47B1-A1CF-9579A2D97AF6}">
      <dgm:prSet phldrT="[텍스트]" phldr="0" custT="1"/>
      <dgm:spPr/>
      <dgm:t>
        <a:bodyPr anchor="t"/>
        <a:lstStyle/>
        <a:p>
          <a:pPr latinLnBrk="1"/>
          <a:r>
            <a:rPr lang="en-US" altLang="ko-KR" sz="3200" b="1">
              <a:ln>
                <a:solidFill>
                  <a:sysClr val="windowText" lastClr="000000"/>
                </a:solidFill>
              </a:ln>
            </a:rPr>
            <a:t>1</a:t>
          </a:r>
          <a:endParaRPr lang="ko-KR" altLang="en-US" sz="3200" b="1" dirty="0">
            <a:ln>
              <a:solidFill>
                <a:sysClr val="windowText" lastClr="000000"/>
              </a:solidFill>
            </a:ln>
          </a:endParaRPr>
        </a:p>
      </dgm:t>
    </dgm:pt>
    <dgm:pt modelId="{E8D24EDE-1799-4514-B18A-A7AB29027448}" type="parTrans" cxnId="{317DE10B-9323-49F9-943A-D3C31320C405}">
      <dgm:prSet/>
      <dgm:spPr/>
      <dgm:t>
        <a:bodyPr/>
        <a:lstStyle/>
        <a:p>
          <a:pPr latinLnBrk="1"/>
          <a:endParaRPr lang="ko-KR" altLang="en-US"/>
        </a:p>
      </dgm:t>
    </dgm:pt>
    <dgm:pt modelId="{2009327D-F5D9-421D-B053-E32EB191C5A8}" type="sibTrans" cxnId="{317DE10B-9323-49F9-943A-D3C31320C405}">
      <dgm:prSet/>
      <dgm:spPr/>
      <dgm:t>
        <a:bodyPr/>
        <a:lstStyle/>
        <a:p>
          <a:pPr latinLnBrk="1"/>
          <a:endParaRPr lang="ko-KR" altLang="en-US"/>
        </a:p>
      </dgm:t>
    </dgm:pt>
    <dgm:pt modelId="{87408706-CBBD-4FA5-A0D1-ACA0DD7E47F6}">
      <dgm:prSet phldrT="[텍스트]" custT="1"/>
      <dgm:spPr/>
      <dgm:t>
        <a:bodyPr/>
        <a:lstStyle/>
        <a:p>
          <a:pPr latinLnBrk="1">
            <a:buNone/>
          </a:pPr>
          <a:r>
            <a:rPr lang="ko-KR" altLang="en-US" sz="1600" b="1" dirty="0"/>
            <a:t>튜토리얼</a:t>
          </a:r>
          <a:endParaRPr lang="ko-KR" altLang="en-US" sz="1600" dirty="0"/>
        </a:p>
      </dgm:t>
    </dgm:pt>
    <dgm:pt modelId="{BD5AD054-447D-48AA-B6D3-D268022177EB}" type="parTrans" cxnId="{9003A392-041D-4358-810B-F47A0DC04E5D}">
      <dgm:prSet/>
      <dgm:spPr/>
      <dgm:t>
        <a:bodyPr/>
        <a:lstStyle/>
        <a:p>
          <a:pPr latinLnBrk="1"/>
          <a:endParaRPr lang="ko-KR" altLang="en-US"/>
        </a:p>
      </dgm:t>
    </dgm:pt>
    <dgm:pt modelId="{CBE56328-F088-45E5-A4BE-16D4A6E1A47C}" type="sibTrans" cxnId="{9003A392-041D-4358-810B-F47A0DC04E5D}">
      <dgm:prSet/>
      <dgm:spPr/>
      <dgm:t>
        <a:bodyPr/>
        <a:lstStyle/>
        <a:p>
          <a:pPr latinLnBrk="1"/>
          <a:endParaRPr lang="ko-KR" altLang="en-US"/>
        </a:p>
      </dgm:t>
    </dgm:pt>
    <dgm:pt modelId="{ABE820D2-1EE5-4A21-9A56-C002BCFA947C}">
      <dgm:prSet phldrT="[텍스트]" phldr="0" custT="1"/>
      <dgm:spPr/>
      <dgm:t>
        <a:bodyPr anchor="t"/>
        <a:lstStyle/>
        <a:p>
          <a:pPr latinLnBrk="1"/>
          <a:r>
            <a:rPr lang="en-US" altLang="ko-KR" sz="3200" b="1">
              <a:ln>
                <a:solidFill>
                  <a:sysClr val="windowText" lastClr="000000"/>
                </a:solidFill>
              </a:ln>
            </a:rPr>
            <a:t>2</a:t>
          </a:r>
          <a:endParaRPr lang="ko-KR" altLang="en-US" sz="3200" b="1" dirty="0">
            <a:ln>
              <a:solidFill>
                <a:sysClr val="windowText" lastClr="000000"/>
              </a:solidFill>
            </a:ln>
          </a:endParaRPr>
        </a:p>
      </dgm:t>
    </dgm:pt>
    <dgm:pt modelId="{F0E59E0D-66B9-4C2D-A973-B6CC4FC63EF2}" type="parTrans" cxnId="{62F017E8-0ACC-487B-BE56-EAE08A0D0C44}">
      <dgm:prSet/>
      <dgm:spPr/>
      <dgm:t>
        <a:bodyPr/>
        <a:lstStyle/>
        <a:p>
          <a:pPr latinLnBrk="1"/>
          <a:endParaRPr lang="ko-KR" altLang="en-US"/>
        </a:p>
      </dgm:t>
    </dgm:pt>
    <dgm:pt modelId="{9630D8AF-9441-4AC5-BA96-3B14EFF7AC10}" type="sibTrans" cxnId="{62F017E8-0ACC-487B-BE56-EAE08A0D0C44}">
      <dgm:prSet/>
      <dgm:spPr/>
      <dgm:t>
        <a:bodyPr/>
        <a:lstStyle/>
        <a:p>
          <a:pPr latinLnBrk="1"/>
          <a:endParaRPr lang="ko-KR" altLang="en-US"/>
        </a:p>
      </dgm:t>
    </dgm:pt>
    <dgm:pt modelId="{7B794BAC-ABB0-439D-B052-9E3579ECF703}">
      <dgm:prSet phldrT="[텍스트]" custT="1"/>
      <dgm:spPr/>
      <dgm:t>
        <a:bodyPr/>
        <a:lstStyle/>
        <a:p>
          <a:pPr latinLnBrk="1">
            <a:buNone/>
          </a:pPr>
          <a:r>
            <a:rPr lang="ko-KR" altLang="en-US" sz="1600" b="1" dirty="0"/>
            <a:t>일반 스테이지</a:t>
          </a:r>
          <a:endParaRPr lang="ko-KR" altLang="en-US" sz="1600" dirty="0"/>
        </a:p>
      </dgm:t>
    </dgm:pt>
    <dgm:pt modelId="{87F9040B-A609-4BD6-94F9-31C5354E25FA}" type="parTrans" cxnId="{FC26036B-C131-44A4-9E6C-7FC2B84285B6}">
      <dgm:prSet/>
      <dgm:spPr/>
      <dgm:t>
        <a:bodyPr/>
        <a:lstStyle/>
        <a:p>
          <a:pPr latinLnBrk="1"/>
          <a:endParaRPr lang="ko-KR" altLang="en-US"/>
        </a:p>
      </dgm:t>
    </dgm:pt>
    <dgm:pt modelId="{A940F7EF-8094-4386-A8C8-D4EB3E953F2D}" type="sibTrans" cxnId="{FC26036B-C131-44A4-9E6C-7FC2B84285B6}">
      <dgm:prSet/>
      <dgm:spPr/>
      <dgm:t>
        <a:bodyPr/>
        <a:lstStyle/>
        <a:p>
          <a:pPr latinLnBrk="1"/>
          <a:endParaRPr lang="ko-KR" altLang="en-US"/>
        </a:p>
      </dgm:t>
    </dgm:pt>
    <dgm:pt modelId="{484E65B5-A3BB-4781-98CF-E991166CA39D}">
      <dgm:prSet phldrT="[텍스트]" phldr="0" custT="1"/>
      <dgm:spPr/>
      <dgm:t>
        <a:bodyPr anchor="t"/>
        <a:lstStyle/>
        <a:p>
          <a:pPr latinLnBrk="1"/>
          <a:r>
            <a:rPr lang="en-US" altLang="ko-KR" sz="3200" b="1">
              <a:ln>
                <a:solidFill>
                  <a:sysClr val="windowText" lastClr="000000"/>
                </a:solidFill>
              </a:ln>
            </a:rPr>
            <a:t>3</a:t>
          </a:r>
          <a:endParaRPr lang="ko-KR" altLang="en-US" sz="3200" b="1" dirty="0">
            <a:ln>
              <a:solidFill>
                <a:sysClr val="windowText" lastClr="000000"/>
              </a:solidFill>
            </a:ln>
          </a:endParaRPr>
        </a:p>
      </dgm:t>
    </dgm:pt>
    <dgm:pt modelId="{A3945F31-C8A4-4B2F-8B0B-9D8CB5D106F2}" type="parTrans" cxnId="{2BDE87F8-9B02-4298-B994-3A14E5149C6C}">
      <dgm:prSet/>
      <dgm:spPr/>
      <dgm:t>
        <a:bodyPr/>
        <a:lstStyle/>
        <a:p>
          <a:pPr latinLnBrk="1"/>
          <a:endParaRPr lang="ko-KR" altLang="en-US"/>
        </a:p>
      </dgm:t>
    </dgm:pt>
    <dgm:pt modelId="{23ABAA1E-8041-4FC1-8263-59F4113028DD}" type="sibTrans" cxnId="{2BDE87F8-9B02-4298-B994-3A14E5149C6C}">
      <dgm:prSet/>
      <dgm:spPr/>
      <dgm:t>
        <a:bodyPr/>
        <a:lstStyle/>
        <a:p>
          <a:pPr latinLnBrk="1"/>
          <a:endParaRPr lang="ko-KR" altLang="en-US"/>
        </a:p>
      </dgm:t>
    </dgm:pt>
    <dgm:pt modelId="{EAA5A671-11B0-41FA-B525-FF4482FF5466}">
      <dgm:prSet phldrT="[텍스트]" custT="1"/>
      <dgm:spPr/>
      <dgm:t>
        <a:bodyPr/>
        <a:lstStyle/>
        <a:p>
          <a:pPr latinLnBrk="1">
            <a:buNone/>
          </a:pPr>
          <a:r>
            <a:rPr lang="ko-KR" altLang="en-US" sz="1800" b="1" dirty="0"/>
            <a:t>성장</a:t>
          </a:r>
          <a:endParaRPr lang="ko-KR" altLang="en-US" sz="1800" dirty="0"/>
        </a:p>
      </dgm:t>
    </dgm:pt>
    <dgm:pt modelId="{99C46823-4AC1-4B2B-8AEA-9582D91C927B}" type="parTrans" cxnId="{ECC5BB9C-D199-402C-91AE-25405C5514D8}">
      <dgm:prSet/>
      <dgm:spPr/>
      <dgm:t>
        <a:bodyPr/>
        <a:lstStyle/>
        <a:p>
          <a:pPr latinLnBrk="1"/>
          <a:endParaRPr lang="ko-KR" altLang="en-US"/>
        </a:p>
      </dgm:t>
    </dgm:pt>
    <dgm:pt modelId="{384DD3A6-31D1-406E-ADCA-FCCA20827C11}" type="sibTrans" cxnId="{ECC5BB9C-D199-402C-91AE-25405C5514D8}">
      <dgm:prSet/>
      <dgm:spPr/>
      <dgm:t>
        <a:bodyPr/>
        <a:lstStyle/>
        <a:p>
          <a:pPr latinLnBrk="1"/>
          <a:endParaRPr lang="ko-KR" altLang="en-US"/>
        </a:p>
      </dgm:t>
    </dgm:pt>
    <dgm:pt modelId="{270D0C33-8D42-4A7B-A784-31D1BD2F918E}">
      <dgm:prSet custT="1"/>
      <dgm:spPr/>
      <dgm:t>
        <a:bodyPr anchor="t"/>
        <a:lstStyle/>
        <a:p>
          <a:pPr latinLnBrk="1"/>
          <a:r>
            <a:rPr lang="en-US" altLang="ko-KR" sz="3200" b="1">
              <a:ln>
                <a:solidFill>
                  <a:sysClr val="windowText" lastClr="000000"/>
                </a:solidFill>
              </a:ln>
            </a:rPr>
            <a:t>4</a:t>
          </a:r>
          <a:endParaRPr lang="ko-KR" altLang="en-US" sz="3200" b="1" dirty="0">
            <a:ln>
              <a:solidFill>
                <a:sysClr val="windowText" lastClr="000000"/>
              </a:solidFill>
            </a:ln>
          </a:endParaRPr>
        </a:p>
      </dgm:t>
    </dgm:pt>
    <dgm:pt modelId="{23555E8E-B48B-47DB-B32C-E0532BA9DE98}" type="parTrans" cxnId="{AB945B43-3700-432A-B392-7E2A2C8EC3FA}">
      <dgm:prSet/>
      <dgm:spPr/>
      <dgm:t>
        <a:bodyPr/>
        <a:lstStyle/>
        <a:p>
          <a:pPr latinLnBrk="1"/>
          <a:endParaRPr lang="ko-KR" altLang="en-US"/>
        </a:p>
      </dgm:t>
    </dgm:pt>
    <dgm:pt modelId="{35EC5F5E-C37D-414F-B52B-4A3D03E6146E}" type="sibTrans" cxnId="{AB945B43-3700-432A-B392-7E2A2C8EC3FA}">
      <dgm:prSet/>
      <dgm:spPr/>
      <dgm:t>
        <a:bodyPr/>
        <a:lstStyle/>
        <a:p>
          <a:pPr latinLnBrk="1"/>
          <a:endParaRPr lang="ko-KR" altLang="en-US"/>
        </a:p>
      </dgm:t>
    </dgm:pt>
    <dgm:pt modelId="{B8BD3B0A-8586-4119-A353-D3DA39AC5697}">
      <dgm:prSet custT="1"/>
      <dgm:spPr/>
      <dgm:t>
        <a:bodyPr/>
        <a:lstStyle/>
        <a:p>
          <a:pPr latinLnBrk="1"/>
          <a:r>
            <a:rPr lang="ko-KR" altLang="en-US" sz="1400" dirty="0"/>
            <a:t>획득한 보상과 경험치를 바탕으로 캐릭터의 새로운 스킬을 배우고</a:t>
          </a:r>
          <a:r>
            <a:rPr lang="en-US" altLang="ko-KR" sz="1400" dirty="0"/>
            <a:t>, </a:t>
          </a:r>
          <a:r>
            <a:rPr lang="ko-KR" altLang="en-US" sz="1400" dirty="0"/>
            <a:t>장비를 강화하며</a:t>
          </a:r>
          <a:r>
            <a:rPr lang="en-US" altLang="ko-KR" sz="1400" dirty="0"/>
            <a:t>, </a:t>
          </a:r>
          <a:r>
            <a:rPr lang="ko-KR" altLang="en-US" sz="1400" dirty="0"/>
            <a:t>능력치를 향상시키는 단계입니다</a:t>
          </a:r>
          <a:r>
            <a:rPr lang="en-US" altLang="ko-KR" sz="1400" dirty="0"/>
            <a:t>. </a:t>
          </a:r>
          <a:r>
            <a:rPr lang="ko-KR" altLang="en-US" sz="1400" dirty="0"/>
            <a:t>다음 스테이지를 위한 준비 과정입니다</a:t>
          </a:r>
          <a:r>
            <a:rPr lang="en-US" altLang="ko-KR" sz="1400" dirty="0"/>
            <a:t>.</a:t>
          </a:r>
        </a:p>
      </dgm:t>
    </dgm:pt>
    <dgm:pt modelId="{72DD1286-1EDA-4C67-9F35-E4A5B415724B}" type="parTrans" cxnId="{E36F80EB-2430-4E3C-864E-A43608DF5722}">
      <dgm:prSet/>
      <dgm:spPr/>
      <dgm:t>
        <a:bodyPr/>
        <a:lstStyle/>
        <a:p>
          <a:pPr latinLnBrk="1"/>
          <a:endParaRPr lang="ko-KR" altLang="en-US"/>
        </a:p>
      </dgm:t>
    </dgm:pt>
    <dgm:pt modelId="{9D29B65E-CE5A-42D8-8E39-079E8EFE3DEB}" type="sibTrans" cxnId="{E36F80EB-2430-4E3C-864E-A43608DF5722}">
      <dgm:prSet/>
      <dgm:spPr/>
      <dgm:t>
        <a:bodyPr/>
        <a:lstStyle/>
        <a:p>
          <a:pPr latinLnBrk="1"/>
          <a:endParaRPr lang="ko-KR" altLang="en-US"/>
        </a:p>
      </dgm:t>
    </dgm:pt>
    <dgm:pt modelId="{6C25080A-EEA6-45D3-A9D9-46036F45DD4D}">
      <dgm:prSet custT="1"/>
      <dgm:spPr/>
      <dgm:t>
        <a:bodyPr/>
        <a:lstStyle/>
        <a:p>
          <a:pPr latinLnBrk="1">
            <a:buNone/>
          </a:pPr>
          <a:endParaRPr lang="ko-KR" altLang="en-US" sz="1800" dirty="0"/>
        </a:p>
      </dgm:t>
    </dgm:pt>
    <dgm:pt modelId="{22744845-31DD-48DB-B32F-F0A9528872E5}" type="parTrans" cxnId="{5A402D3E-B5E0-4A15-A4D0-8F6D7B179B78}">
      <dgm:prSet/>
      <dgm:spPr/>
      <dgm:t>
        <a:bodyPr/>
        <a:lstStyle/>
        <a:p>
          <a:pPr latinLnBrk="1"/>
          <a:endParaRPr lang="ko-KR" altLang="en-US"/>
        </a:p>
      </dgm:t>
    </dgm:pt>
    <dgm:pt modelId="{90FDF845-6153-4C57-B6DB-4303282EAE9B}" type="sibTrans" cxnId="{5A402D3E-B5E0-4A15-A4D0-8F6D7B179B78}">
      <dgm:prSet/>
      <dgm:spPr/>
      <dgm:t>
        <a:bodyPr/>
        <a:lstStyle/>
        <a:p>
          <a:pPr latinLnBrk="1"/>
          <a:endParaRPr lang="ko-KR" altLang="en-US"/>
        </a:p>
      </dgm:t>
    </dgm:pt>
    <dgm:pt modelId="{FF99353F-7A08-4325-90B3-790BA05F62D1}">
      <dgm:prSet custT="1"/>
      <dgm:spPr/>
      <dgm:t>
        <a:bodyPr/>
        <a:lstStyle/>
        <a:p>
          <a:pPr latinLnBrk="1"/>
          <a:r>
            <a:rPr lang="ko-KR" altLang="en-US" sz="1400" dirty="0"/>
            <a:t>강력한 보스 몬스터와 전략적인 전투를 펼치는 단계입니다</a:t>
          </a:r>
          <a:r>
            <a:rPr lang="en-US" altLang="ko-KR" sz="1400" dirty="0"/>
            <a:t>. </a:t>
          </a:r>
          <a:r>
            <a:rPr lang="ko-KR" altLang="en-US" sz="1400" dirty="0"/>
            <a:t>보스의 패턴을 파악하고 저스트 회피 시스템을 활용하는 </a:t>
          </a:r>
          <a:r>
            <a:rPr lang="ko-KR" altLang="en-US" sz="1400" dirty="0" err="1"/>
            <a:t>기믹등</a:t>
          </a:r>
          <a:r>
            <a:rPr lang="ko-KR" altLang="en-US" sz="1400" dirty="0"/>
            <a:t> 다양한 재미를 느낄 수 있습니다</a:t>
          </a:r>
          <a:r>
            <a:rPr lang="en-US" altLang="ko-KR" sz="1400" dirty="0"/>
            <a:t>.</a:t>
          </a:r>
        </a:p>
      </dgm:t>
    </dgm:pt>
    <dgm:pt modelId="{B05DD187-DC16-4550-B4E5-4CA98FE616B3}" type="parTrans" cxnId="{64327ED2-7F8B-4C1E-9B31-39F8C46A72A3}">
      <dgm:prSet/>
      <dgm:spPr/>
      <dgm:t>
        <a:bodyPr/>
        <a:lstStyle/>
        <a:p>
          <a:pPr latinLnBrk="1"/>
          <a:endParaRPr lang="ko-KR" altLang="en-US"/>
        </a:p>
      </dgm:t>
    </dgm:pt>
    <dgm:pt modelId="{2CA7C5CA-3513-4E88-B6BE-7493E25CE21D}" type="sibTrans" cxnId="{64327ED2-7F8B-4C1E-9B31-39F8C46A72A3}">
      <dgm:prSet/>
      <dgm:spPr/>
      <dgm:t>
        <a:bodyPr/>
        <a:lstStyle/>
        <a:p>
          <a:pPr latinLnBrk="1"/>
          <a:endParaRPr lang="ko-KR" altLang="en-US"/>
        </a:p>
      </dgm:t>
    </dgm:pt>
    <dgm:pt modelId="{A751BB2B-649C-4CA6-A09A-3039BD7565C0}">
      <dgm:prSet custT="1"/>
      <dgm:spPr/>
      <dgm:t>
        <a:bodyPr/>
        <a:lstStyle/>
        <a:p>
          <a:pPr latinLnBrk="1"/>
          <a:endParaRPr lang="ko-KR" altLang="en-US" sz="1400" dirty="0"/>
        </a:p>
      </dgm:t>
    </dgm:pt>
    <dgm:pt modelId="{842F354C-B53D-4D94-922B-05591D4BA0F6}" type="parTrans" cxnId="{8837F278-4F2C-44D0-A38F-23A4269A3BF1}">
      <dgm:prSet/>
      <dgm:spPr/>
      <dgm:t>
        <a:bodyPr/>
        <a:lstStyle/>
        <a:p>
          <a:pPr latinLnBrk="1"/>
          <a:endParaRPr lang="ko-KR" altLang="en-US"/>
        </a:p>
      </dgm:t>
    </dgm:pt>
    <dgm:pt modelId="{4550B878-E4CC-4023-9290-99C4979AA903}" type="sibTrans" cxnId="{8837F278-4F2C-44D0-A38F-23A4269A3BF1}">
      <dgm:prSet/>
      <dgm:spPr/>
      <dgm:t>
        <a:bodyPr/>
        <a:lstStyle/>
        <a:p>
          <a:pPr latinLnBrk="1"/>
          <a:endParaRPr lang="ko-KR" altLang="en-US"/>
        </a:p>
      </dgm:t>
    </dgm:pt>
    <dgm:pt modelId="{64306189-75A3-47D0-B858-00BB946B06F5}">
      <dgm:prSet custT="1"/>
      <dgm:spPr/>
      <dgm:t>
        <a:bodyPr/>
        <a:lstStyle/>
        <a:p>
          <a:pPr latinLnBrk="1"/>
          <a:r>
            <a:rPr lang="ko-KR" altLang="en-US" sz="1400" dirty="0"/>
            <a:t>다양한 테마의 스테이지를 탐험하고</a:t>
          </a:r>
          <a:r>
            <a:rPr lang="en-US" altLang="ko-KR" sz="1400" dirty="0"/>
            <a:t>, </a:t>
          </a:r>
          <a:r>
            <a:rPr lang="ko-KR" altLang="en-US" sz="1400" dirty="0"/>
            <a:t>새로운 적과 환경 상호작용을 경험하며 핵심적인 액션을 즐기는 단계입니다</a:t>
          </a:r>
          <a:r>
            <a:rPr lang="en-US" altLang="ko-KR" sz="1400" dirty="0"/>
            <a:t>. </a:t>
          </a:r>
          <a:endParaRPr lang="ko-KR" altLang="en-US" sz="1400" dirty="0"/>
        </a:p>
      </dgm:t>
    </dgm:pt>
    <dgm:pt modelId="{080B328C-B6AF-4531-8AFF-C1F4BF555EDF}" type="parTrans" cxnId="{F7AC3790-180D-4F2B-87DF-61AE467DD2ED}">
      <dgm:prSet/>
      <dgm:spPr/>
      <dgm:t>
        <a:bodyPr/>
        <a:lstStyle/>
        <a:p>
          <a:pPr latinLnBrk="1"/>
          <a:endParaRPr lang="ko-KR" altLang="en-US"/>
        </a:p>
      </dgm:t>
    </dgm:pt>
    <dgm:pt modelId="{7A3EA9AE-2F1D-4869-A59D-9B44C9AF3749}" type="sibTrans" cxnId="{F7AC3790-180D-4F2B-87DF-61AE467DD2ED}">
      <dgm:prSet/>
      <dgm:spPr/>
      <dgm:t>
        <a:bodyPr/>
        <a:lstStyle/>
        <a:p>
          <a:pPr latinLnBrk="1"/>
          <a:endParaRPr lang="ko-KR" altLang="en-US"/>
        </a:p>
      </dgm:t>
    </dgm:pt>
    <dgm:pt modelId="{18B9AD4C-1728-4F74-B8ED-FA8B971660F0}">
      <dgm:prSet custT="1"/>
      <dgm:spPr/>
      <dgm:t>
        <a:bodyPr/>
        <a:lstStyle/>
        <a:p>
          <a:pPr latinLnBrk="1">
            <a:buFont typeface="Arial" panose="020B0604020202020204" pitchFamily="34" charset="0"/>
            <a:buChar char="•"/>
          </a:pPr>
          <a:r>
            <a:rPr lang="ko-KR" altLang="en-US" sz="1400" dirty="0"/>
            <a:t>게임의 기본 조작법</a:t>
          </a:r>
          <a:r>
            <a:rPr lang="en-US" altLang="ko-KR" sz="1400" dirty="0"/>
            <a:t>, </a:t>
          </a:r>
          <a:r>
            <a:rPr lang="ko-KR" altLang="en-US" sz="1400" dirty="0"/>
            <a:t>전투 시스템</a:t>
          </a:r>
          <a:r>
            <a:rPr lang="en-US" altLang="ko-KR" sz="1400" dirty="0"/>
            <a:t>, </a:t>
          </a:r>
          <a:r>
            <a:rPr lang="ko-KR" altLang="en-US" sz="1400" dirty="0"/>
            <a:t>인터페이스 사용법을 익히는 단계입니다</a:t>
          </a:r>
          <a:r>
            <a:rPr lang="en-US" altLang="ko-KR" sz="1400" dirty="0"/>
            <a:t>. </a:t>
          </a:r>
          <a:r>
            <a:rPr lang="ko-KR" altLang="en-US" sz="1400" dirty="0"/>
            <a:t>간단한 미션과 적들을 통해 게임의 재미를 맛볼 수 있습니다</a:t>
          </a:r>
          <a:r>
            <a:rPr lang="en-US" altLang="ko-KR" sz="1400" dirty="0"/>
            <a:t>.</a:t>
          </a:r>
        </a:p>
      </dgm:t>
    </dgm:pt>
    <dgm:pt modelId="{1498632D-A3EF-4D0B-99D0-A1FD00AADBF4}" type="parTrans" cxnId="{78D850EA-F9EA-40FA-AACC-E93024D572E4}">
      <dgm:prSet/>
      <dgm:spPr/>
      <dgm:t>
        <a:bodyPr/>
        <a:lstStyle/>
        <a:p>
          <a:pPr latinLnBrk="1"/>
          <a:endParaRPr lang="ko-KR" altLang="en-US"/>
        </a:p>
      </dgm:t>
    </dgm:pt>
    <dgm:pt modelId="{031EF55A-C072-4D12-9509-F99653955E96}" type="sibTrans" cxnId="{78D850EA-F9EA-40FA-AACC-E93024D572E4}">
      <dgm:prSet/>
      <dgm:spPr/>
      <dgm:t>
        <a:bodyPr/>
        <a:lstStyle/>
        <a:p>
          <a:pPr latinLnBrk="1"/>
          <a:endParaRPr lang="ko-KR" altLang="en-US"/>
        </a:p>
      </dgm:t>
    </dgm:pt>
    <dgm:pt modelId="{7CF7F766-82BB-48D7-89A3-782FBEF5D722}">
      <dgm:prSet custT="1"/>
      <dgm:spPr/>
      <dgm:t>
        <a:bodyPr/>
        <a:lstStyle/>
        <a:p>
          <a:pPr latinLnBrk="1">
            <a:buNone/>
          </a:pPr>
          <a:r>
            <a:rPr lang="ko-KR" altLang="en-US" sz="1600" b="1" dirty="0"/>
            <a:t>보스 전투</a:t>
          </a:r>
          <a:endParaRPr lang="ko-KR" altLang="en-US" sz="1600" dirty="0"/>
        </a:p>
      </dgm:t>
    </dgm:pt>
    <dgm:pt modelId="{0D4B5723-9C10-4984-94D3-E7708DC255E3}" type="parTrans" cxnId="{23154B9C-593B-4C40-9460-8DF43C084709}">
      <dgm:prSet/>
      <dgm:spPr/>
      <dgm:t>
        <a:bodyPr/>
        <a:lstStyle/>
        <a:p>
          <a:pPr latinLnBrk="1"/>
          <a:endParaRPr lang="ko-KR" altLang="en-US"/>
        </a:p>
      </dgm:t>
    </dgm:pt>
    <dgm:pt modelId="{3831B1DB-A915-42DA-B81F-9B387DA8FB32}" type="sibTrans" cxnId="{23154B9C-593B-4C40-9460-8DF43C084709}">
      <dgm:prSet/>
      <dgm:spPr/>
      <dgm:t>
        <a:bodyPr/>
        <a:lstStyle/>
        <a:p>
          <a:pPr latinLnBrk="1"/>
          <a:endParaRPr lang="ko-KR" altLang="en-US"/>
        </a:p>
      </dgm:t>
    </dgm:pt>
    <dgm:pt modelId="{B3F6B7E9-040B-4E8F-A4AC-2835E6CB421C}" type="pres">
      <dgm:prSet presAssocID="{962AAF89-DA92-4669-85A8-E06DE45C0B08}" presName="linearFlow" presStyleCnt="0">
        <dgm:presLayoutVars>
          <dgm:dir/>
          <dgm:animLvl val="lvl"/>
          <dgm:resizeHandles val="exact"/>
        </dgm:presLayoutVars>
      </dgm:prSet>
      <dgm:spPr/>
    </dgm:pt>
    <dgm:pt modelId="{7B2CEF89-CCFE-41FF-96F6-0864A853724D}" type="pres">
      <dgm:prSet presAssocID="{9AD222D2-5E0B-47B1-A1CF-9579A2D97AF6}" presName="composite" presStyleCnt="0"/>
      <dgm:spPr/>
    </dgm:pt>
    <dgm:pt modelId="{EFDA6D40-1D35-4A61-8227-70E4926C93BE}" type="pres">
      <dgm:prSet presAssocID="{9AD222D2-5E0B-47B1-A1CF-9579A2D97AF6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38A7B6D4-9A3A-49A8-9480-D5D3FC93402D}" type="pres">
      <dgm:prSet presAssocID="{9AD222D2-5E0B-47B1-A1CF-9579A2D97AF6}" presName="descendantText" presStyleLbl="alignAcc1" presStyleIdx="0" presStyleCnt="4">
        <dgm:presLayoutVars>
          <dgm:bulletEnabled val="1"/>
        </dgm:presLayoutVars>
      </dgm:prSet>
      <dgm:spPr/>
    </dgm:pt>
    <dgm:pt modelId="{C4D538C6-09EE-4668-AEA2-B66D0B2B43FA}" type="pres">
      <dgm:prSet presAssocID="{2009327D-F5D9-421D-B053-E32EB191C5A8}" presName="sp" presStyleCnt="0"/>
      <dgm:spPr/>
    </dgm:pt>
    <dgm:pt modelId="{780098E2-16CD-452F-93D5-B5393A600020}" type="pres">
      <dgm:prSet presAssocID="{ABE820D2-1EE5-4A21-9A56-C002BCFA947C}" presName="composite" presStyleCnt="0"/>
      <dgm:spPr/>
    </dgm:pt>
    <dgm:pt modelId="{39F4662A-74F2-4BE2-924B-39217E061431}" type="pres">
      <dgm:prSet presAssocID="{ABE820D2-1EE5-4A21-9A56-C002BCFA947C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B2125B1A-13A2-4D83-8245-951A3CAADE26}" type="pres">
      <dgm:prSet presAssocID="{ABE820D2-1EE5-4A21-9A56-C002BCFA947C}" presName="descendantText" presStyleLbl="alignAcc1" presStyleIdx="1" presStyleCnt="4">
        <dgm:presLayoutVars>
          <dgm:bulletEnabled val="1"/>
        </dgm:presLayoutVars>
      </dgm:prSet>
      <dgm:spPr/>
    </dgm:pt>
    <dgm:pt modelId="{E23B88EF-DC29-4ED3-AAFF-8956C5A9DF1C}" type="pres">
      <dgm:prSet presAssocID="{9630D8AF-9441-4AC5-BA96-3B14EFF7AC10}" presName="sp" presStyleCnt="0"/>
      <dgm:spPr/>
    </dgm:pt>
    <dgm:pt modelId="{D0E68589-76B9-4611-9A26-CF0C8E8BE0BA}" type="pres">
      <dgm:prSet presAssocID="{484E65B5-A3BB-4781-98CF-E991166CA39D}" presName="composite" presStyleCnt="0"/>
      <dgm:spPr/>
    </dgm:pt>
    <dgm:pt modelId="{8CA72AB9-DD47-4F65-8C25-E99B4B4D954E}" type="pres">
      <dgm:prSet presAssocID="{484E65B5-A3BB-4781-98CF-E991166CA39D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433E4649-A692-42A7-B2A3-798C45A396ED}" type="pres">
      <dgm:prSet presAssocID="{484E65B5-A3BB-4781-98CF-E991166CA39D}" presName="descendantText" presStyleLbl="alignAcc1" presStyleIdx="2" presStyleCnt="4">
        <dgm:presLayoutVars>
          <dgm:bulletEnabled val="1"/>
        </dgm:presLayoutVars>
      </dgm:prSet>
      <dgm:spPr/>
    </dgm:pt>
    <dgm:pt modelId="{AD05996B-4E4C-4E0D-8239-68B2E20735F6}" type="pres">
      <dgm:prSet presAssocID="{23ABAA1E-8041-4FC1-8263-59F4113028DD}" presName="sp" presStyleCnt="0"/>
      <dgm:spPr/>
    </dgm:pt>
    <dgm:pt modelId="{607F90E1-6F8B-47C9-A9E8-8B2F511145D7}" type="pres">
      <dgm:prSet presAssocID="{270D0C33-8D42-4A7B-A784-31D1BD2F918E}" presName="composite" presStyleCnt="0"/>
      <dgm:spPr/>
    </dgm:pt>
    <dgm:pt modelId="{2A045730-79A9-48B0-B538-9C1416289790}" type="pres">
      <dgm:prSet presAssocID="{270D0C33-8D42-4A7B-A784-31D1BD2F918E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F658B39A-AEB9-4D6C-88E0-7EB5AEF8CCA8}" type="pres">
      <dgm:prSet presAssocID="{270D0C33-8D42-4A7B-A784-31D1BD2F918E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9BB3CF02-12C8-4199-A7DF-E2B704568A08}" type="presOf" srcId="{18B9AD4C-1728-4F74-B8ED-FA8B971660F0}" destId="{38A7B6D4-9A3A-49A8-9480-D5D3FC93402D}" srcOrd="0" destOrd="1" presId="urn:microsoft.com/office/officeart/2005/8/layout/chevron2"/>
    <dgm:cxn modelId="{3929AA06-8155-4877-BA68-11FFF8807BFE}" type="presOf" srcId="{6C25080A-EEA6-45D3-A9D9-46036F45DD4D}" destId="{F658B39A-AEB9-4D6C-88E0-7EB5AEF8CCA8}" srcOrd="0" destOrd="0" presId="urn:microsoft.com/office/officeart/2005/8/layout/chevron2"/>
    <dgm:cxn modelId="{97739F0B-68BD-4EE4-90F7-8AF2298D8B80}" type="presOf" srcId="{B8BD3B0A-8586-4119-A353-D3DA39AC5697}" destId="{433E4649-A692-42A7-B2A3-798C45A396ED}" srcOrd="0" destOrd="1" presId="urn:microsoft.com/office/officeart/2005/8/layout/chevron2"/>
    <dgm:cxn modelId="{317DE10B-9323-49F9-943A-D3C31320C405}" srcId="{962AAF89-DA92-4669-85A8-E06DE45C0B08}" destId="{9AD222D2-5E0B-47B1-A1CF-9579A2D97AF6}" srcOrd="0" destOrd="0" parTransId="{E8D24EDE-1799-4514-B18A-A7AB29027448}" sibTransId="{2009327D-F5D9-421D-B053-E32EB191C5A8}"/>
    <dgm:cxn modelId="{83ECFF13-D8D0-493E-9C52-6F8666A1DC1D}" type="presOf" srcId="{ABE820D2-1EE5-4A21-9A56-C002BCFA947C}" destId="{39F4662A-74F2-4BE2-924B-39217E061431}" srcOrd="0" destOrd="0" presId="urn:microsoft.com/office/officeart/2005/8/layout/chevron2"/>
    <dgm:cxn modelId="{88D3E41C-4DD7-42D4-A3FA-6E06A6145B0F}" type="presOf" srcId="{484E65B5-A3BB-4781-98CF-E991166CA39D}" destId="{8CA72AB9-DD47-4F65-8C25-E99B4B4D954E}" srcOrd="0" destOrd="0" presId="urn:microsoft.com/office/officeart/2005/8/layout/chevron2"/>
    <dgm:cxn modelId="{057E7A39-8E05-4A8E-BC51-E74CC6964B39}" type="presOf" srcId="{9AD222D2-5E0B-47B1-A1CF-9579A2D97AF6}" destId="{EFDA6D40-1D35-4A61-8227-70E4926C93BE}" srcOrd="0" destOrd="0" presId="urn:microsoft.com/office/officeart/2005/8/layout/chevron2"/>
    <dgm:cxn modelId="{5A402D3E-B5E0-4A15-A4D0-8F6D7B179B78}" srcId="{270D0C33-8D42-4A7B-A784-31D1BD2F918E}" destId="{6C25080A-EEA6-45D3-A9D9-46036F45DD4D}" srcOrd="0" destOrd="0" parTransId="{22744845-31DD-48DB-B32F-F0A9528872E5}" sibTransId="{90FDF845-6153-4C57-B6DB-4303282EAE9B}"/>
    <dgm:cxn modelId="{AB945B43-3700-432A-B392-7E2A2C8EC3FA}" srcId="{962AAF89-DA92-4669-85A8-E06DE45C0B08}" destId="{270D0C33-8D42-4A7B-A784-31D1BD2F918E}" srcOrd="3" destOrd="0" parTransId="{23555E8E-B48B-47DB-B32C-E0532BA9DE98}" sibTransId="{35EC5F5E-C37D-414F-B52B-4A3D03E6146E}"/>
    <dgm:cxn modelId="{FC26036B-C131-44A4-9E6C-7FC2B84285B6}" srcId="{ABE820D2-1EE5-4A21-9A56-C002BCFA947C}" destId="{7B794BAC-ABB0-439D-B052-9E3579ECF703}" srcOrd="0" destOrd="0" parTransId="{87F9040B-A609-4BD6-94F9-31C5354E25FA}" sibTransId="{A940F7EF-8094-4386-A8C8-D4EB3E953F2D}"/>
    <dgm:cxn modelId="{8837F278-4F2C-44D0-A38F-23A4269A3BF1}" srcId="{270D0C33-8D42-4A7B-A784-31D1BD2F918E}" destId="{A751BB2B-649C-4CA6-A09A-3039BD7565C0}" srcOrd="3" destOrd="0" parTransId="{842F354C-B53D-4D94-922B-05591D4BA0F6}" sibTransId="{4550B878-E4CC-4023-9290-99C4979AA903}"/>
    <dgm:cxn modelId="{A06A827D-9172-4CFF-88AD-B3E1229D06CE}" type="presOf" srcId="{FF99353F-7A08-4325-90B3-790BA05F62D1}" destId="{F658B39A-AEB9-4D6C-88E0-7EB5AEF8CCA8}" srcOrd="0" destOrd="2" presId="urn:microsoft.com/office/officeart/2005/8/layout/chevron2"/>
    <dgm:cxn modelId="{26C73187-E546-4E56-946E-BACA79EC4205}" type="presOf" srcId="{EAA5A671-11B0-41FA-B525-FF4482FF5466}" destId="{433E4649-A692-42A7-B2A3-798C45A396ED}" srcOrd="0" destOrd="0" presId="urn:microsoft.com/office/officeart/2005/8/layout/chevron2"/>
    <dgm:cxn modelId="{E1A0978D-5AED-417F-A722-8E877731CB7C}" type="presOf" srcId="{64306189-75A3-47D0-B858-00BB946B06F5}" destId="{B2125B1A-13A2-4D83-8245-951A3CAADE26}" srcOrd="0" destOrd="1" presId="urn:microsoft.com/office/officeart/2005/8/layout/chevron2"/>
    <dgm:cxn modelId="{F7AC3790-180D-4F2B-87DF-61AE467DD2ED}" srcId="{ABE820D2-1EE5-4A21-9A56-C002BCFA947C}" destId="{64306189-75A3-47D0-B858-00BB946B06F5}" srcOrd="1" destOrd="0" parTransId="{080B328C-B6AF-4531-8AFF-C1F4BF555EDF}" sibTransId="{7A3EA9AE-2F1D-4869-A59D-9B44C9AF3749}"/>
    <dgm:cxn modelId="{9003A392-041D-4358-810B-F47A0DC04E5D}" srcId="{9AD222D2-5E0B-47B1-A1CF-9579A2D97AF6}" destId="{87408706-CBBD-4FA5-A0D1-ACA0DD7E47F6}" srcOrd="0" destOrd="0" parTransId="{BD5AD054-447D-48AA-B6D3-D268022177EB}" sibTransId="{CBE56328-F088-45E5-A4BE-16D4A6E1A47C}"/>
    <dgm:cxn modelId="{1BEB7698-25C6-465A-95FF-E0976C1F997E}" type="presOf" srcId="{270D0C33-8D42-4A7B-A784-31D1BD2F918E}" destId="{2A045730-79A9-48B0-B538-9C1416289790}" srcOrd="0" destOrd="0" presId="urn:microsoft.com/office/officeart/2005/8/layout/chevron2"/>
    <dgm:cxn modelId="{23154B9C-593B-4C40-9460-8DF43C084709}" srcId="{270D0C33-8D42-4A7B-A784-31D1BD2F918E}" destId="{7CF7F766-82BB-48D7-89A3-782FBEF5D722}" srcOrd="1" destOrd="0" parTransId="{0D4B5723-9C10-4984-94D3-E7708DC255E3}" sibTransId="{3831B1DB-A915-42DA-B81F-9B387DA8FB32}"/>
    <dgm:cxn modelId="{ECC5BB9C-D199-402C-91AE-25405C5514D8}" srcId="{484E65B5-A3BB-4781-98CF-E991166CA39D}" destId="{EAA5A671-11B0-41FA-B525-FF4482FF5466}" srcOrd="0" destOrd="0" parTransId="{99C46823-4AC1-4B2B-8AEA-9582D91C927B}" sibTransId="{384DD3A6-31D1-406E-ADCA-FCCA20827C11}"/>
    <dgm:cxn modelId="{F2493EA9-CC44-42F9-8C08-2DC806E7D294}" type="presOf" srcId="{7CF7F766-82BB-48D7-89A3-782FBEF5D722}" destId="{F658B39A-AEB9-4D6C-88E0-7EB5AEF8CCA8}" srcOrd="0" destOrd="1" presId="urn:microsoft.com/office/officeart/2005/8/layout/chevron2"/>
    <dgm:cxn modelId="{F592C7B6-EA63-4493-8B4F-550893759A31}" type="presOf" srcId="{7B794BAC-ABB0-439D-B052-9E3579ECF703}" destId="{B2125B1A-13A2-4D83-8245-951A3CAADE26}" srcOrd="0" destOrd="0" presId="urn:microsoft.com/office/officeart/2005/8/layout/chevron2"/>
    <dgm:cxn modelId="{98AAD9BC-B111-4A60-BAF4-15A39C30DD15}" type="presOf" srcId="{962AAF89-DA92-4669-85A8-E06DE45C0B08}" destId="{B3F6B7E9-040B-4E8F-A4AC-2835E6CB421C}" srcOrd="0" destOrd="0" presId="urn:microsoft.com/office/officeart/2005/8/layout/chevron2"/>
    <dgm:cxn modelId="{64327ED2-7F8B-4C1E-9B31-39F8C46A72A3}" srcId="{270D0C33-8D42-4A7B-A784-31D1BD2F918E}" destId="{FF99353F-7A08-4325-90B3-790BA05F62D1}" srcOrd="2" destOrd="0" parTransId="{B05DD187-DC16-4550-B4E5-4CA98FE616B3}" sibTransId="{2CA7C5CA-3513-4E88-B6BE-7493E25CE21D}"/>
    <dgm:cxn modelId="{6CB1D2D5-B491-4E77-96EB-2D1505B13A54}" type="presOf" srcId="{87408706-CBBD-4FA5-A0D1-ACA0DD7E47F6}" destId="{38A7B6D4-9A3A-49A8-9480-D5D3FC93402D}" srcOrd="0" destOrd="0" presId="urn:microsoft.com/office/officeart/2005/8/layout/chevron2"/>
    <dgm:cxn modelId="{4BD95FD9-32A5-469A-A062-21957F6B68BF}" type="presOf" srcId="{A751BB2B-649C-4CA6-A09A-3039BD7565C0}" destId="{F658B39A-AEB9-4D6C-88E0-7EB5AEF8CCA8}" srcOrd="0" destOrd="3" presId="urn:microsoft.com/office/officeart/2005/8/layout/chevron2"/>
    <dgm:cxn modelId="{62F017E8-0ACC-487B-BE56-EAE08A0D0C44}" srcId="{962AAF89-DA92-4669-85A8-E06DE45C0B08}" destId="{ABE820D2-1EE5-4A21-9A56-C002BCFA947C}" srcOrd="1" destOrd="0" parTransId="{F0E59E0D-66B9-4C2D-A973-B6CC4FC63EF2}" sibTransId="{9630D8AF-9441-4AC5-BA96-3B14EFF7AC10}"/>
    <dgm:cxn modelId="{78D850EA-F9EA-40FA-AACC-E93024D572E4}" srcId="{9AD222D2-5E0B-47B1-A1CF-9579A2D97AF6}" destId="{18B9AD4C-1728-4F74-B8ED-FA8B971660F0}" srcOrd="1" destOrd="0" parTransId="{1498632D-A3EF-4D0B-99D0-A1FD00AADBF4}" sibTransId="{031EF55A-C072-4D12-9509-F99653955E96}"/>
    <dgm:cxn modelId="{E36F80EB-2430-4E3C-864E-A43608DF5722}" srcId="{484E65B5-A3BB-4781-98CF-E991166CA39D}" destId="{B8BD3B0A-8586-4119-A353-D3DA39AC5697}" srcOrd="1" destOrd="0" parTransId="{72DD1286-1EDA-4C67-9F35-E4A5B415724B}" sibTransId="{9D29B65E-CE5A-42D8-8E39-079E8EFE3DEB}"/>
    <dgm:cxn modelId="{2BDE87F8-9B02-4298-B994-3A14E5149C6C}" srcId="{962AAF89-DA92-4669-85A8-E06DE45C0B08}" destId="{484E65B5-A3BB-4781-98CF-E991166CA39D}" srcOrd="2" destOrd="0" parTransId="{A3945F31-C8A4-4B2F-8B0B-9D8CB5D106F2}" sibTransId="{23ABAA1E-8041-4FC1-8263-59F4113028DD}"/>
    <dgm:cxn modelId="{E877EDC0-03B3-4587-B4B3-D48A8EA8D942}" type="presParOf" srcId="{B3F6B7E9-040B-4E8F-A4AC-2835E6CB421C}" destId="{7B2CEF89-CCFE-41FF-96F6-0864A853724D}" srcOrd="0" destOrd="0" presId="urn:microsoft.com/office/officeart/2005/8/layout/chevron2"/>
    <dgm:cxn modelId="{50FD5646-69C9-4C98-AB09-DF2C7D01D3CA}" type="presParOf" srcId="{7B2CEF89-CCFE-41FF-96F6-0864A853724D}" destId="{EFDA6D40-1D35-4A61-8227-70E4926C93BE}" srcOrd="0" destOrd="0" presId="urn:microsoft.com/office/officeart/2005/8/layout/chevron2"/>
    <dgm:cxn modelId="{CEE62EC3-1917-4D52-BD1B-1EE704F54C9B}" type="presParOf" srcId="{7B2CEF89-CCFE-41FF-96F6-0864A853724D}" destId="{38A7B6D4-9A3A-49A8-9480-D5D3FC93402D}" srcOrd="1" destOrd="0" presId="urn:microsoft.com/office/officeart/2005/8/layout/chevron2"/>
    <dgm:cxn modelId="{72D5C741-57BA-4110-ACE2-288A8E77F7A3}" type="presParOf" srcId="{B3F6B7E9-040B-4E8F-A4AC-2835E6CB421C}" destId="{C4D538C6-09EE-4668-AEA2-B66D0B2B43FA}" srcOrd="1" destOrd="0" presId="urn:microsoft.com/office/officeart/2005/8/layout/chevron2"/>
    <dgm:cxn modelId="{BB9ECC4E-53D9-4DB4-9862-62F280D201A9}" type="presParOf" srcId="{B3F6B7E9-040B-4E8F-A4AC-2835E6CB421C}" destId="{780098E2-16CD-452F-93D5-B5393A600020}" srcOrd="2" destOrd="0" presId="urn:microsoft.com/office/officeart/2005/8/layout/chevron2"/>
    <dgm:cxn modelId="{CFBA285B-4A64-4643-8D29-90DF85BB168A}" type="presParOf" srcId="{780098E2-16CD-452F-93D5-B5393A600020}" destId="{39F4662A-74F2-4BE2-924B-39217E061431}" srcOrd="0" destOrd="0" presId="urn:microsoft.com/office/officeart/2005/8/layout/chevron2"/>
    <dgm:cxn modelId="{B004CE8A-FD5D-407F-9028-75BCC2D485E5}" type="presParOf" srcId="{780098E2-16CD-452F-93D5-B5393A600020}" destId="{B2125B1A-13A2-4D83-8245-951A3CAADE26}" srcOrd="1" destOrd="0" presId="urn:microsoft.com/office/officeart/2005/8/layout/chevron2"/>
    <dgm:cxn modelId="{DDA5C7ED-E6E7-4690-870B-212FD56DA99C}" type="presParOf" srcId="{B3F6B7E9-040B-4E8F-A4AC-2835E6CB421C}" destId="{E23B88EF-DC29-4ED3-AAFF-8956C5A9DF1C}" srcOrd="3" destOrd="0" presId="urn:microsoft.com/office/officeart/2005/8/layout/chevron2"/>
    <dgm:cxn modelId="{C4687DF0-6416-443E-B15B-D27528634FC8}" type="presParOf" srcId="{B3F6B7E9-040B-4E8F-A4AC-2835E6CB421C}" destId="{D0E68589-76B9-4611-9A26-CF0C8E8BE0BA}" srcOrd="4" destOrd="0" presId="urn:microsoft.com/office/officeart/2005/8/layout/chevron2"/>
    <dgm:cxn modelId="{129E615D-56D7-4E39-9DCC-7E46247DDBB6}" type="presParOf" srcId="{D0E68589-76B9-4611-9A26-CF0C8E8BE0BA}" destId="{8CA72AB9-DD47-4F65-8C25-E99B4B4D954E}" srcOrd="0" destOrd="0" presId="urn:microsoft.com/office/officeart/2005/8/layout/chevron2"/>
    <dgm:cxn modelId="{DEC053DB-F3EF-4590-8EF7-F221DC1FC917}" type="presParOf" srcId="{D0E68589-76B9-4611-9A26-CF0C8E8BE0BA}" destId="{433E4649-A692-42A7-B2A3-798C45A396ED}" srcOrd="1" destOrd="0" presId="urn:microsoft.com/office/officeart/2005/8/layout/chevron2"/>
    <dgm:cxn modelId="{BF4D41D4-261A-4213-9EDC-5BB7511FC5B6}" type="presParOf" srcId="{B3F6B7E9-040B-4E8F-A4AC-2835E6CB421C}" destId="{AD05996B-4E4C-4E0D-8239-68B2E20735F6}" srcOrd="5" destOrd="0" presId="urn:microsoft.com/office/officeart/2005/8/layout/chevron2"/>
    <dgm:cxn modelId="{33BD546D-FCC2-4C69-A88C-6A0490AA656D}" type="presParOf" srcId="{B3F6B7E9-040B-4E8F-A4AC-2835E6CB421C}" destId="{607F90E1-6F8B-47C9-A9E8-8B2F511145D7}" srcOrd="6" destOrd="0" presId="urn:microsoft.com/office/officeart/2005/8/layout/chevron2"/>
    <dgm:cxn modelId="{3ED84253-86F3-40D1-B8CE-8C20B67AC368}" type="presParOf" srcId="{607F90E1-6F8B-47C9-A9E8-8B2F511145D7}" destId="{2A045730-79A9-48B0-B538-9C1416289790}" srcOrd="0" destOrd="0" presId="urn:microsoft.com/office/officeart/2005/8/layout/chevron2"/>
    <dgm:cxn modelId="{C13204AD-EE0A-4E7F-B7D4-AB13D08AEE4A}" type="presParOf" srcId="{607F90E1-6F8B-47C9-A9E8-8B2F511145D7}" destId="{F658B39A-AEB9-4D6C-88E0-7EB5AEF8CCA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DA6D40-1D35-4A61-8227-70E4926C93BE}">
      <dsp:nvSpPr>
        <dsp:cNvPr id="0" name=""/>
        <dsp:cNvSpPr/>
      </dsp:nvSpPr>
      <dsp:spPr>
        <a:xfrm rot="5400000">
          <a:off x="-239573" y="247439"/>
          <a:ext cx="1597157" cy="1118010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b="1" kern="1200">
              <a:ln>
                <a:solidFill>
                  <a:sysClr val="windowText" lastClr="000000"/>
                </a:solidFill>
              </a:ln>
            </a:rPr>
            <a:t>1</a:t>
          </a:r>
          <a:endParaRPr lang="ko-KR" altLang="en-US" sz="3200" b="1" kern="1200" dirty="0">
            <a:ln>
              <a:solidFill>
                <a:sysClr val="windowText" lastClr="000000"/>
              </a:solidFill>
            </a:ln>
          </a:endParaRPr>
        </a:p>
      </dsp:txBody>
      <dsp:txXfrm rot="-5400000">
        <a:off x="1" y="566870"/>
        <a:ext cx="1118010" cy="479147"/>
      </dsp:txXfrm>
    </dsp:sp>
    <dsp:sp modelId="{38A7B6D4-9A3A-49A8-9480-D5D3FC93402D}">
      <dsp:nvSpPr>
        <dsp:cNvPr id="0" name=""/>
        <dsp:cNvSpPr/>
      </dsp:nvSpPr>
      <dsp:spPr>
        <a:xfrm rot="5400000">
          <a:off x="4674000" y="-3548124"/>
          <a:ext cx="1038698" cy="81506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ko-KR" altLang="en-US" sz="1600" b="1" kern="1200" dirty="0"/>
            <a:t>튜토리얼</a:t>
          </a:r>
          <a:endParaRPr lang="ko-KR" altLang="en-US" sz="1600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ko-KR" altLang="en-US" sz="1400" kern="1200" dirty="0"/>
            <a:t>게임의 기본 조작법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전투 시스템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인터페이스 사용법을 익히는 단계입니다</a:t>
          </a:r>
          <a:r>
            <a:rPr lang="en-US" altLang="ko-KR" sz="1400" kern="1200" dirty="0"/>
            <a:t>. </a:t>
          </a:r>
          <a:r>
            <a:rPr lang="ko-KR" altLang="en-US" sz="1400" kern="1200" dirty="0"/>
            <a:t>간단한 미션과 적들을 통해 게임의 재미를 맛볼 수 있습니다</a:t>
          </a:r>
          <a:r>
            <a:rPr lang="en-US" altLang="ko-KR" sz="1400" kern="1200" dirty="0"/>
            <a:t>.</a:t>
          </a:r>
        </a:p>
      </dsp:txBody>
      <dsp:txXfrm rot="-5400000">
        <a:off x="1118010" y="58571"/>
        <a:ext cx="8099974" cy="937288"/>
      </dsp:txXfrm>
    </dsp:sp>
    <dsp:sp modelId="{39F4662A-74F2-4BE2-924B-39217E061431}">
      <dsp:nvSpPr>
        <dsp:cNvPr id="0" name=""/>
        <dsp:cNvSpPr/>
      </dsp:nvSpPr>
      <dsp:spPr>
        <a:xfrm rot="5400000">
          <a:off x="-239573" y="1701400"/>
          <a:ext cx="1597157" cy="1118010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13333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-13333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b="1" kern="1200">
              <a:ln>
                <a:solidFill>
                  <a:sysClr val="windowText" lastClr="000000"/>
                </a:solidFill>
              </a:ln>
            </a:rPr>
            <a:t>2</a:t>
          </a:r>
          <a:endParaRPr lang="ko-KR" altLang="en-US" sz="3200" b="1" kern="1200" dirty="0">
            <a:ln>
              <a:solidFill>
                <a:sysClr val="windowText" lastClr="000000"/>
              </a:solidFill>
            </a:ln>
          </a:endParaRPr>
        </a:p>
      </dsp:txBody>
      <dsp:txXfrm rot="-5400000">
        <a:off x="1" y="2020831"/>
        <a:ext cx="1118010" cy="479147"/>
      </dsp:txXfrm>
    </dsp:sp>
    <dsp:sp modelId="{B2125B1A-13A2-4D83-8245-951A3CAADE26}">
      <dsp:nvSpPr>
        <dsp:cNvPr id="0" name=""/>
        <dsp:cNvSpPr/>
      </dsp:nvSpPr>
      <dsp:spPr>
        <a:xfrm rot="5400000">
          <a:off x="4674273" y="-2094436"/>
          <a:ext cx="1038152" cy="81506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-13333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ko-KR" altLang="en-US" sz="1600" b="1" kern="1200" dirty="0"/>
            <a:t>일반 스테이지</a:t>
          </a:r>
          <a:endParaRPr lang="ko-KR" altLang="en-US" sz="1600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400" kern="1200" dirty="0"/>
            <a:t>다양한 테마의 스테이지를 탐험하고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새로운 적과 환경 상호작용을 경험하며 핵심적인 액션을 즐기는 단계입니다</a:t>
          </a:r>
          <a:r>
            <a:rPr lang="en-US" altLang="ko-KR" sz="1400" kern="1200" dirty="0"/>
            <a:t>. </a:t>
          </a:r>
          <a:endParaRPr lang="ko-KR" altLang="en-US" sz="1400" kern="1200" dirty="0"/>
        </a:p>
      </dsp:txBody>
      <dsp:txXfrm rot="-5400000">
        <a:off x="1118010" y="1512505"/>
        <a:ext cx="8100001" cy="936796"/>
      </dsp:txXfrm>
    </dsp:sp>
    <dsp:sp modelId="{8CA72AB9-DD47-4F65-8C25-E99B4B4D954E}">
      <dsp:nvSpPr>
        <dsp:cNvPr id="0" name=""/>
        <dsp:cNvSpPr/>
      </dsp:nvSpPr>
      <dsp:spPr>
        <a:xfrm rot="5400000">
          <a:off x="-239573" y="3155361"/>
          <a:ext cx="1597157" cy="1118010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26667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-26667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b="1" kern="1200">
              <a:ln>
                <a:solidFill>
                  <a:sysClr val="windowText" lastClr="000000"/>
                </a:solidFill>
              </a:ln>
            </a:rPr>
            <a:t>3</a:t>
          </a:r>
          <a:endParaRPr lang="ko-KR" altLang="en-US" sz="3200" b="1" kern="1200" dirty="0">
            <a:ln>
              <a:solidFill>
                <a:sysClr val="windowText" lastClr="000000"/>
              </a:solidFill>
            </a:ln>
          </a:endParaRPr>
        </a:p>
      </dsp:txBody>
      <dsp:txXfrm rot="-5400000">
        <a:off x="1" y="3474792"/>
        <a:ext cx="1118010" cy="479147"/>
      </dsp:txXfrm>
    </dsp:sp>
    <dsp:sp modelId="{433E4649-A692-42A7-B2A3-798C45A396ED}">
      <dsp:nvSpPr>
        <dsp:cNvPr id="0" name=""/>
        <dsp:cNvSpPr/>
      </dsp:nvSpPr>
      <dsp:spPr>
        <a:xfrm rot="5400000">
          <a:off x="4674273" y="-640475"/>
          <a:ext cx="1038152" cy="81506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-26667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ko-KR" altLang="en-US" sz="1800" b="1" kern="1200" dirty="0"/>
            <a:t>성장</a:t>
          </a:r>
          <a:endParaRPr lang="ko-KR" altLang="en-US" sz="1800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400" kern="1200" dirty="0"/>
            <a:t>획득한 보상과 경험치를 바탕으로 캐릭터의 새로운 스킬을 배우고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장비를 강화하며</a:t>
          </a:r>
          <a:r>
            <a:rPr lang="en-US" altLang="ko-KR" sz="1400" kern="1200" dirty="0"/>
            <a:t>, </a:t>
          </a:r>
          <a:r>
            <a:rPr lang="ko-KR" altLang="en-US" sz="1400" kern="1200" dirty="0"/>
            <a:t>능력치를 향상시키는 단계입니다</a:t>
          </a:r>
          <a:r>
            <a:rPr lang="en-US" altLang="ko-KR" sz="1400" kern="1200" dirty="0"/>
            <a:t>. </a:t>
          </a:r>
          <a:r>
            <a:rPr lang="ko-KR" altLang="en-US" sz="1400" kern="1200" dirty="0"/>
            <a:t>다음 스테이지를 위한 준비 과정입니다</a:t>
          </a:r>
          <a:r>
            <a:rPr lang="en-US" altLang="ko-KR" sz="1400" kern="1200" dirty="0"/>
            <a:t>.</a:t>
          </a:r>
        </a:p>
      </dsp:txBody>
      <dsp:txXfrm rot="-5400000">
        <a:off x="1118010" y="2966466"/>
        <a:ext cx="8100001" cy="936796"/>
      </dsp:txXfrm>
    </dsp:sp>
    <dsp:sp modelId="{2A045730-79A9-48B0-B538-9C1416289790}">
      <dsp:nvSpPr>
        <dsp:cNvPr id="0" name=""/>
        <dsp:cNvSpPr/>
      </dsp:nvSpPr>
      <dsp:spPr>
        <a:xfrm rot="5400000">
          <a:off x="-239573" y="4609322"/>
          <a:ext cx="1597157" cy="1118010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marL="0" lvl="0" indent="0" algn="ctr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b="1" kern="1200">
              <a:ln>
                <a:solidFill>
                  <a:sysClr val="windowText" lastClr="000000"/>
                </a:solidFill>
              </a:ln>
            </a:rPr>
            <a:t>4</a:t>
          </a:r>
          <a:endParaRPr lang="ko-KR" altLang="en-US" sz="3200" b="1" kern="1200" dirty="0">
            <a:ln>
              <a:solidFill>
                <a:sysClr val="windowText" lastClr="000000"/>
              </a:solidFill>
            </a:ln>
          </a:endParaRPr>
        </a:p>
      </dsp:txBody>
      <dsp:txXfrm rot="-5400000">
        <a:off x="1" y="4928753"/>
        <a:ext cx="1118010" cy="479147"/>
      </dsp:txXfrm>
    </dsp:sp>
    <dsp:sp modelId="{F658B39A-AEB9-4D6C-88E0-7EB5AEF8CCA8}">
      <dsp:nvSpPr>
        <dsp:cNvPr id="0" name=""/>
        <dsp:cNvSpPr/>
      </dsp:nvSpPr>
      <dsp:spPr>
        <a:xfrm rot="5400000">
          <a:off x="4674273" y="813485"/>
          <a:ext cx="1038152" cy="81506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endParaRPr lang="ko-KR" altLang="en-US" sz="18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ko-KR" altLang="en-US" sz="1600" b="1" kern="1200" dirty="0"/>
            <a:t>보스 전투</a:t>
          </a:r>
          <a:endParaRPr lang="ko-KR" altLang="en-US" sz="1600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400" kern="1200" dirty="0"/>
            <a:t>강력한 보스 몬스터와 전략적인 전투를 펼치는 단계입니다</a:t>
          </a:r>
          <a:r>
            <a:rPr lang="en-US" altLang="ko-KR" sz="1400" kern="1200" dirty="0"/>
            <a:t>. </a:t>
          </a:r>
          <a:r>
            <a:rPr lang="ko-KR" altLang="en-US" sz="1400" kern="1200" dirty="0"/>
            <a:t>보스의 패턴을 파악하고 저스트 회피 시스템을 활용하는 </a:t>
          </a:r>
          <a:r>
            <a:rPr lang="ko-KR" altLang="en-US" sz="1400" kern="1200" dirty="0" err="1"/>
            <a:t>기믹등</a:t>
          </a:r>
          <a:r>
            <a:rPr lang="ko-KR" altLang="en-US" sz="1400" kern="1200" dirty="0"/>
            <a:t> 다양한 재미를 느낄 수 있습니다</a:t>
          </a:r>
          <a:r>
            <a:rPr lang="en-US" altLang="ko-KR" sz="1400" kern="1200" dirty="0"/>
            <a:t>.</a:t>
          </a:r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ko-KR" altLang="en-US" sz="1400" kern="1200" dirty="0"/>
        </a:p>
      </dsp:txBody>
      <dsp:txXfrm rot="-5400000">
        <a:off x="1118010" y="4420426"/>
        <a:ext cx="8100001" cy="9367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gif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B1918-0084-4CE9-BE48-3A8C1412F7ED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3E7ADA-7300-4C2D-A3C2-EE426D3C25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81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47E63-AD62-CC9B-9EDC-716122047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6250589-35C4-FADE-A1E8-D4074FADC0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C470792-BB52-6BA2-C1C0-F738009C10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96FD52-212F-F416-F3F7-55F9A5D6EB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E7ADA-7300-4C2D-A3C2-EE426D3C255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999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출처</a:t>
            </a:r>
            <a:r>
              <a:rPr lang="en-US" altLang="ko-KR" dirty="0"/>
              <a:t>:https://df.nexon.com/community/news/magazine/224434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E7ADA-7300-4C2D-A3C2-EE426D3C255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384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00310D-9F23-7565-643D-AFED1BA84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C88D631-D1C3-37A6-F596-E9781711A3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EB4AEB7-0589-14AE-0645-C133290EB8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AD8F50-A86F-3BD9-1DE2-FEDC175225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3E7ADA-7300-4C2D-A3C2-EE426D3C255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5678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868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846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053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306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009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518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4614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716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0116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89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503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14FF7B13-A109-4A20-9EEA-19C3F198EF09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0D3B28CA-3CB4-49CF-91EA-91D437C52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370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f.nexon.com/community/news/magazine/224434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5F24A8-43DA-762C-AB0A-11205B3F4B71}"/>
              </a:ext>
            </a:extLst>
          </p:cNvPr>
          <p:cNvSpPr txBox="1"/>
          <p:nvPr/>
        </p:nvSpPr>
        <p:spPr>
          <a:xfrm>
            <a:off x="251208" y="6139543"/>
            <a:ext cx="2562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2024180009 </a:t>
            </a:r>
            <a:r>
              <a:rPr lang="ko-KR" altLang="en-US" dirty="0"/>
              <a:t>김가온</a:t>
            </a:r>
          </a:p>
        </p:txBody>
      </p:sp>
      <p:pic>
        <p:nvPicPr>
          <p:cNvPr id="7" name="그림 6" descr="그래픽, 폰트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4BCDF8C-5AC4-65F4-0B7D-ADF35F40DF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571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8B99DE-996B-DA4C-AD17-89C7F374C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755" y="347406"/>
            <a:ext cx="9407013" cy="667262"/>
          </a:xfrm>
        </p:spPr>
        <p:txBody>
          <a:bodyPr>
            <a:normAutofit fontScale="90000"/>
          </a:bodyPr>
          <a:lstStyle/>
          <a:p>
            <a:r>
              <a:rPr lang="ko-KR" altLang="en-US" b="1" dirty="0">
                <a:ln>
                  <a:solidFill>
                    <a:schemeClr val="accent2"/>
                  </a:solidFill>
                </a:ln>
              </a:rPr>
              <a:t>게임 컨셉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0BEBA4-DA1D-69BD-238D-8D189CAB81F3}"/>
              </a:ext>
            </a:extLst>
          </p:cNvPr>
          <p:cNvSpPr txBox="1"/>
          <p:nvPr/>
        </p:nvSpPr>
        <p:spPr>
          <a:xfrm>
            <a:off x="1172496" y="2214474"/>
            <a:ext cx="55232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형식으로 진행하는 </a:t>
            </a:r>
            <a:r>
              <a:rPr lang="en-US" altLang="ko-KR" dirty="0"/>
              <a:t>2D </a:t>
            </a:r>
            <a:r>
              <a:rPr lang="ko-KR" altLang="en-US" dirty="0" err="1"/>
              <a:t>벨트스크롤</a:t>
            </a:r>
            <a:r>
              <a:rPr lang="ko-KR" altLang="en-US" dirty="0"/>
              <a:t> </a:t>
            </a:r>
            <a:r>
              <a:rPr lang="en-US" altLang="ko-KR" dirty="0"/>
              <a:t>ARPG</a:t>
            </a:r>
          </a:p>
          <a:p>
            <a:endParaRPr lang="en-US" altLang="ko-KR" dirty="0"/>
          </a:p>
          <a:p>
            <a:r>
              <a:rPr lang="ko-KR" altLang="en-US" dirty="0"/>
              <a:t>액션에 치중된 게임</a:t>
            </a:r>
            <a:endParaRPr lang="en-US" altLang="ko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0F27B1-092E-6994-3004-150508E8CD12}"/>
              </a:ext>
            </a:extLst>
          </p:cNvPr>
          <p:cNvSpPr txBox="1"/>
          <p:nvPr/>
        </p:nvSpPr>
        <p:spPr>
          <a:xfrm>
            <a:off x="668592" y="1744152"/>
            <a:ext cx="1474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게임 컨셉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FE5709-3FF9-C075-936C-ED116DEACF6E}"/>
              </a:ext>
            </a:extLst>
          </p:cNvPr>
          <p:cNvSpPr txBox="1"/>
          <p:nvPr/>
        </p:nvSpPr>
        <p:spPr>
          <a:xfrm>
            <a:off x="668592" y="3405623"/>
            <a:ext cx="1474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재미 요소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088C72-6651-AAC3-6EDB-49BA6DEF489F}"/>
              </a:ext>
            </a:extLst>
          </p:cNvPr>
          <p:cNvSpPr txBox="1"/>
          <p:nvPr/>
        </p:nvSpPr>
        <p:spPr>
          <a:xfrm>
            <a:off x="1172496" y="3884875"/>
            <a:ext cx="71455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공격과 스킬의 조합으로 발생하는 콤보의 </a:t>
            </a:r>
            <a:r>
              <a:rPr lang="ko-KR" altLang="en-US" dirty="0" err="1"/>
              <a:t>타격감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타이밍에 기반한 회피로 주는 저스트 회피 시스템의 손맛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벨트 스크롤 특유의 </a:t>
            </a:r>
            <a:r>
              <a:rPr lang="en-US" altLang="ko-KR" dirty="0"/>
              <a:t>2D</a:t>
            </a:r>
            <a:r>
              <a:rPr lang="ko-KR" altLang="en-US" dirty="0"/>
              <a:t>임에도 </a:t>
            </a:r>
            <a:r>
              <a:rPr lang="en-US" altLang="ko-KR" dirty="0"/>
              <a:t>z</a:t>
            </a:r>
            <a:r>
              <a:rPr lang="ko-KR" altLang="en-US" dirty="0"/>
              <a:t>축 공격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여러 환경요소와의 상호작용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 descr="그래픽, 폰트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6F2FF31-4E42-0E76-DFBD-03BF50F2F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0851" y="5943600"/>
            <a:ext cx="989085" cy="98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466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4C5505-E4D1-2A4B-FD04-7FE543E862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다이어그램 23">
            <a:extLst>
              <a:ext uri="{FF2B5EF4-FFF2-40B4-BE49-F238E27FC236}">
                <a16:creationId xmlns:a16="http://schemas.microsoft.com/office/drawing/2014/main" id="{3BED410A-095E-563F-6A5C-18E7A6A9F9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1374265"/>
              </p:ext>
            </p:extLst>
          </p:nvPr>
        </p:nvGraphicFramePr>
        <p:xfrm>
          <a:off x="2483428" y="426026"/>
          <a:ext cx="9268690" cy="5974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5" name="순서도: 연결자 24">
            <a:extLst>
              <a:ext uri="{FF2B5EF4-FFF2-40B4-BE49-F238E27FC236}">
                <a16:creationId xmlns:a16="http://schemas.microsoft.com/office/drawing/2014/main" id="{25D4F3EB-D7E2-53DD-581F-BCB14EDB55C2}"/>
              </a:ext>
            </a:extLst>
          </p:cNvPr>
          <p:cNvSpPr/>
          <p:nvPr/>
        </p:nvSpPr>
        <p:spPr>
          <a:xfrm>
            <a:off x="439882" y="2286000"/>
            <a:ext cx="1631373" cy="1662545"/>
          </a:xfrm>
          <a:prstGeom prst="flowChartConnector">
            <a:avLst/>
          </a:prstGeom>
          <a:solidFill>
            <a:schemeClr val="accent2">
              <a:alpha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altLang="ko-KR" sz="3200" b="1" dirty="0">
                <a:ln>
                  <a:solidFill>
                    <a:sysClr val="windowText" lastClr="000000"/>
                  </a:solidFill>
                </a:ln>
                <a:solidFill>
                  <a:schemeClr val="tx1"/>
                </a:solidFill>
              </a:rPr>
              <a:t>STEP</a:t>
            </a:r>
            <a:endParaRPr lang="ko-KR" altLang="en-US" sz="3200" b="1" dirty="0">
              <a:ln>
                <a:solidFill>
                  <a:sysClr val="windowText" lastClr="000000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FA88E0-BCE2-7D38-3E54-997690132536}"/>
              </a:ext>
            </a:extLst>
          </p:cNvPr>
          <p:cNvSpPr txBox="1"/>
          <p:nvPr/>
        </p:nvSpPr>
        <p:spPr>
          <a:xfrm>
            <a:off x="83128" y="301337"/>
            <a:ext cx="18911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accent2"/>
                  </a:solidFill>
                </a:ln>
              </a:rPr>
              <a:t>게임의 기본 흐름</a:t>
            </a:r>
          </a:p>
        </p:txBody>
      </p:sp>
      <p:pic>
        <p:nvPicPr>
          <p:cNvPr id="5" name="그림 4" descr="그래픽, 폰트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694B2B9-58A2-4AD9-4CF4-3B26F37F35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0851" y="5943600"/>
            <a:ext cx="989085" cy="98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90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77EC5-7CE8-C66F-183F-0392E034D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무기, 스크린샷, 만화 영화, PC 게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D50CACA-6D40-6A70-1AA5-CFF44A396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097" y="4572001"/>
            <a:ext cx="3446031" cy="2098964"/>
          </a:xfrm>
          <a:prstGeom prst="rect">
            <a:avLst/>
          </a:prstGeom>
        </p:spPr>
      </p:pic>
      <p:pic>
        <p:nvPicPr>
          <p:cNvPr id="12" name="그림 11" descr="무기, 만화 영화, 장난감, 소총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AA19710-F6D8-32DF-3E7B-5C3A59F504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097" y="1301749"/>
            <a:ext cx="3333750" cy="23812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823478C-272C-C1CD-13B6-CDD7F43862AD}"/>
              </a:ext>
            </a:extLst>
          </p:cNvPr>
          <p:cNvSpPr txBox="1"/>
          <p:nvPr/>
        </p:nvSpPr>
        <p:spPr>
          <a:xfrm>
            <a:off x="83128" y="1683328"/>
            <a:ext cx="1930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예시</a:t>
            </a:r>
            <a:r>
              <a:rPr lang="en-US" altLang="ko-KR" b="1" dirty="0"/>
              <a:t> </a:t>
            </a:r>
            <a:r>
              <a:rPr lang="ko-KR" altLang="en-US" b="1" dirty="0"/>
              <a:t>이미지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4F8287-6F2A-844A-28B8-F442E6FDC323}"/>
              </a:ext>
            </a:extLst>
          </p:cNvPr>
          <p:cNvSpPr txBox="1"/>
          <p:nvPr/>
        </p:nvSpPr>
        <p:spPr>
          <a:xfrm>
            <a:off x="83128" y="301337"/>
            <a:ext cx="18911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accent2"/>
                  </a:solidFill>
                </a:ln>
              </a:rPr>
              <a:t>게임의 기본 흐름</a:t>
            </a:r>
          </a:p>
        </p:txBody>
      </p:sp>
      <p:pic>
        <p:nvPicPr>
          <p:cNvPr id="3" name="그림 2" descr="그래픽, 폰트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D10A087-A839-22C4-85B6-5C3FE304C7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0851" y="5943600"/>
            <a:ext cx="989085" cy="989085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25B78EC3-7D74-0E21-C6CE-E0FFC4EEAB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24970" y="1920897"/>
            <a:ext cx="2416046" cy="3016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b="1" dirty="0"/>
              <a:t>기본 조작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dirty="0">
                <a:latin typeface="Arial" panose="020B0604020202020204" pitchFamily="34" charset="0"/>
              </a:rPr>
              <a:t>이동: 방향키 ← → ↑ ↓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dirty="0">
                <a:latin typeface="Arial" panose="020B0604020202020204" pitchFamily="34" charset="0"/>
              </a:rPr>
              <a:t>평타</a:t>
            </a:r>
            <a:r>
              <a:rPr lang="ko-KR" altLang="ko-KR" dirty="0">
                <a:latin typeface="Arial" panose="020B0604020202020204" pitchFamily="34" charset="0"/>
              </a:rPr>
              <a:t>: </a:t>
            </a:r>
            <a:r>
              <a:rPr lang="ko-KR" altLang="ko-KR" dirty="0" err="1">
                <a:latin typeface="Arial" panose="020B0604020202020204" pitchFamily="34" charset="0"/>
              </a:rPr>
              <a:t>X</a:t>
            </a:r>
            <a:endParaRPr lang="ko-KR" altLang="ko-KR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dirty="0">
                <a:latin typeface="Arial" panose="020B0604020202020204" pitchFamily="34" charset="0"/>
              </a:rPr>
              <a:t>점프: C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ko-KR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ko-KR" dirty="0">
                <a:latin typeface="Arial" panose="020B0604020202020204" pitchFamily="34" charset="0"/>
              </a:rPr>
              <a:t>회피: SPACE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CA51B-719D-B168-1097-C0C42B471721}"/>
              </a:ext>
            </a:extLst>
          </p:cNvPr>
          <p:cNvSpPr txBox="1"/>
          <p:nvPr/>
        </p:nvSpPr>
        <p:spPr>
          <a:xfrm>
            <a:off x="1674380" y="3942834"/>
            <a:ext cx="4538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기본적인 모션 예시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CF38DC-0ABA-CDB9-F51F-2C03E3ECCFF6}"/>
              </a:ext>
            </a:extLst>
          </p:cNvPr>
          <p:cNvSpPr txBox="1"/>
          <p:nvPr/>
        </p:nvSpPr>
        <p:spPr>
          <a:xfrm>
            <a:off x="5433290" y="5436817"/>
            <a:ext cx="7305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출처</a:t>
            </a:r>
            <a:r>
              <a:rPr lang="en-US" altLang="ko-KR" dirty="0"/>
              <a:t>:</a:t>
            </a:r>
            <a:r>
              <a:rPr lang="en-US" altLang="ko-KR" dirty="0">
                <a:hlinkClick r:id="rId6"/>
              </a:rPr>
              <a:t>https://df.nexon.com/community/news/magazine/224434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6665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AB24AC-C539-A0F4-311F-9C9478FA0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38547117-B356-16D1-0DDE-F3520BC3A26D}"/>
              </a:ext>
            </a:extLst>
          </p:cNvPr>
          <p:cNvSpPr txBox="1"/>
          <p:nvPr/>
        </p:nvSpPr>
        <p:spPr>
          <a:xfrm>
            <a:off x="277959" y="1448686"/>
            <a:ext cx="1930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예시</a:t>
            </a:r>
            <a:r>
              <a:rPr lang="en-US" altLang="ko-KR" b="1" dirty="0"/>
              <a:t> </a:t>
            </a:r>
            <a:r>
              <a:rPr lang="ko-KR" altLang="en-US" b="1" dirty="0"/>
              <a:t>이미지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C2BB59-0BEA-09E2-3C09-296CA64071F1}"/>
              </a:ext>
            </a:extLst>
          </p:cNvPr>
          <p:cNvSpPr txBox="1"/>
          <p:nvPr/>
        </p:nvSpPr>
        <p:spPr>
          <a:xfrm>
            <a:off x="6941126" y="1818018"/>
            <a:ext cx="49729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/>
              <a:t>저스트 회피 시스템</a:t>
            </a:r>
            <a:endParaRPr lang="en-US" altLang="ko-KR" sz="3600" b="1" dirty="0"/>
          </a:p>
          <a:p>
            <a:pPr algn="ctr"/>
            <a:endParaRPr lang="en-US" altLang="ko-KR" sz="3600" b="1" dirty="0"/>
          </a:p>
          <a:p>
            <a:r>
              <a:rPr lang="ko-KR" altLang="en-US" sz="2400" dirty="0"/>
              <a:t>적의 공격 직전에 정확히 회피하면 공격이 무효화된다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r>
              <a:rPr lang="ko-KR" altLang="en-US" sz="2400" dirty="0"/>
              <a:t>성공 시 주변이 일시적으로 느려지고</a:t>
            </a:r>
            <a:r>
              <a:rPr lang="en-US" altLang="ko-KR" sz="2400" dirty="0"/>
              <a:t>, </a:t>
            </a:r>
            <a:r>
              <a:rPr lang="ko-KR" altLang="en-US" sz="2400" dirty="0"/>
              <a:t>그동안 플레이어의 공격력이 상승한다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pic>
        <p:nvPicPr>
          <p:cNvPr id="3" name="그림 2" descr="가상의 캐릭터, 애니메이션, 소설, PC 게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F97D492-F90A-C82E-37E0-218917232B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934" y="1908342"/>
            <a:ext cx="4253345" cy="28355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E7C4A6-C2ED-0E98-42F9-717790B50091}"/>
              </a:ext>
            </a:extLst>
          </p:cNvPr>
          <p:cNvSpPr txBox="1"/>
          <p:nvPr/>
        </p:nvSpPr>
        <p:spPr>
          <a:xfrm>
            <a:off x="83128" y="301337"/>
            <a:ext cx="18911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accent2"/>
                  </a:solidFill>
                </a:ln>
              </a:rPr>
              <a:t>게임의 기본 흐름</a:t>
            </a:r>
          </a:p>
        </p:txBody>
      </p:sp>
      <p:pic>
        <p:nvPicPr>
          <p:cNvPr id="5" name="그림 4" descr="그래픽, 폰트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7F4F1C0-6D1E-4CE8-8777-5C0FE7AB43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0851" y="5943600"/>
            <a:ext cx="989085" cy="98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03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68BC9158-4CBF-6B74-4EB3-149D6E3857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0801296"/>
              </p:ext>
            </p:extLst>
          </p:nvPr>
        </p:nvGraphicFramePr>
        <p:xfrm>
          <a:off x="2031999" y="719665"/>
          <a:ext cx="8370528" cy="5553315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1910736">
                  <a:extLst>
                    <a:ext uri="{9D8B030D-6E8A-4147-A177-3AD203B41FA5}">
                      <a16:colId xmlns:a16="http://schemas.microsoft.com/office/drawing/2014/main" val="3938863758"/>
                    </a:ext>
                  </a:extLst>
                </a:gridCol>
                <a:gridCol w="6459792">
                  <a:extLst>
                    <a:ext uri="{9D8B030D-6E8A-4147-A177-3AD203B41FA5}">
                      <a16:colId xmlns:a16="http://schemas.microsoft.com/office/drawing/2014/main" val="123105784"/>
                    </a:ext>
                  </a:extLst>
                </a:gridCol>
              </a:tblGrid>
              <a:tr h="61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1</a:t>
                      </a:r>
                      <a:r>
                        <a:rPr lang="ko-KR" altLang="en-US" b="1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리소스 수집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5213977"/>
                  </a:ext>
                </a:extLst>
              </a:tr>
              <a:tr h="61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2</a:t>
                      </a:r>
                      <a:r>
                        <a:rPr lang="ko-KR" altLang="en-US" b="1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플레이어 캐릭터 구현</a:t>
                      </a:r>
                      <a:r>
                        <a:rPr lang="en-US" altLang="ko-KR" b="1" dirty="0"/>
                        <a:t>(</a:t>
                      </a:r>
                      <a:r>
                        <a:rPr lang="ko-KR" altLang="en-US" b="1" dirty="0"/>
                        <a:t>기본 모션</a:t>
                      </a:r>
                      <a:r>
                        <a:rPr lang="en-US" altLang="ko-KR" b="1" dirty="0"/>
                        <a:t>)</a:t>
                      </a:r>
                      <a:endParaRPr lang="ko-KR" alt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6348444"/>
                  </a:ext>
                </a:extLst>
              </a:tr>
              <a:tr h="61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3</a:t>
                      </a:r>
                      <a:r>
                        <a:rPr lang="ko-KR" altLang="en-US" b="1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캐릭터의 평타 및 스킬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350649"/>
                  </a:ext>
                </a:extLst>
              </a:tr>
              <a:tr h="61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4</a:t>
                      </a:r>
                      <a:r>
                        <a:rPr lang="ko-KR" altLang="en-US" b="1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캐릭터의 스킬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8262323"/>
                  </a:ext>
                </a:extLst>
              </a:tr>
              <a:tr h="61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5</a:t>
                      </a:r>
                      <a:r>
                        <a:rPr lang="ko-KR" altLang="en-US" b="1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히트박스 구현 및 저스트 회피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2581029"/>
                  </a:ext>
                </a:extLst>
              </a:tr>
              <a:tr h="61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6</a:t>
                      </a:r>
                      <a:r>
                        <a:rPr lang="ko-KR" altLang="en-US" b="1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맵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1572716"/>
                  </a:ext>
                </a:extLst>
              </a:tr>
              <a:tr h="61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7</a:t>
                      </a:r>
                      <a:r>
                        <a:rPr lang="ko-KR" altLang="en-US" b="1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/>
                        <a:t>맵의</a:t>
                      </a:r>
                      <a:r>
                        <a:rPr lang="ko-KR" altLang="en-US" b="1" dirty="0"/>
                        <a:t> 환경요소 및 몬스터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2565544"/>
                  </a:ext>
                </a:extLst>
              </a:tr>
              <a:tr h="61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8</a:t>
                      </a:r>
                      <a:r>
                        <a:rPr lang="ko-KR" altLang="en-US" b="1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UI</a:t>
                      </a:r>
                      <a:r>
                        <a:rPr lang="ko-KR" altLang="en-US" b="1" dirty="0"/>
                        <a:t>및 사운드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465471"/>
                  </a:ext>
                </a:extLst>
              </a:tr>
              <a:tr h="6170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9</a:t>
                      </a:r>
                      <a:r>
                        <a:rPr lang="ko-KR" altLang="en-US" b="1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최종점검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3744319"/>
                  </a:ext>
                </a:extLst>
              </a:tr>
            </a:tbl>
          </a:graphicData>
        </a:graphic>
      </p:graphicFrame>
      <p:pic>
        <p:nvPicPr>
          <p:cNvPr id="2" name="그림 1" descr="그래픽, 폰트, 그래픽 디자인, 로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B7F4DAE-7D8C-534E-73E3-FEA59FA8A7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0851" y="5943600"/>
            <a:ext cx="989085" cy="98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21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360</TotalTime>
  <Words>280</Words>
  <Application>Microsoft Office PowerPoint</Application>
  <PresentationFormat>와이드스크린</PresentationFormat>
  <Paragraphs>70</Paragraphs>
  <Slides>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맑은 고딕</vt:lpstr>
      <vt:lpstr>Aptos</vt:lpstr>
      <vt:lpstr>Aptos Display</vt:lpstr>
      <vt:lpstr>Arial</vt:lpstr>
      <vt:lpstr>Office Theme</vt:lpstr>
      <vt:lpstr>PowerPoint 프레젠테이션</vt:lpstr>
      <vt:lpstr>게임 컨셉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김가온(2024180009)</dc:creator>
  <cp:lastModifiedBy>김가온(2024180009)</cp:lastModifiedBy>
  <cp:revision>5</cp:revision>
  <dcterms:created xsi:type="dcterms:W3CDTF">2025-09-30T14:13:30Z</dcterms:created>
  <dcterms:modified xsi:type="dcterms:W3CDTF">2025-10-01T10:12:43Z</dcterms:modified>
</cp:coreProperties>
</file>

<file path=docProps/thumbnail.jpeg>
</file>